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3" r:id="rId3"/>
    <p:sldId id="257" r:id="rId4"/>
    <p:sldId id="262" r:id="rId5"/>
    <p:sldId id="258" r:id="rId6"/>
    <p:sldId id="264" r:id="rId7"/>
    <p:sldId id="259" r:id="rId8"/>
    <p:sldId id="261" r:id="rId9"/>
    <p:sldId id="260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A982E28-4B17-44DB-B41F-B8CA530A3CEC}" type="datetimeFigureOut">
              <a:rPr lang="en-US" smtClean="0"/>
              <a:pPr/>
              <a:t>1/21/2010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1E81741-F97F-43B0-991B-EBA6B5F1D99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Rectangle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Rectangle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Rectangle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56" name="Rectangle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Rectangle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Rectangle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Rectangle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A982E28-4B17-44DB-B41F-B8CA530A3CEC}" type="datetimeFigureOut">
              <a:rPr lang="en-US" smtClean="0"/>
              <a:pPr/>
              <a:t>1/21/2010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1E81741-F97F-43B0-991B-EBA6B5F1D9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A982E28-4B17-44DB-B41F-B8CA530A3CEC}" type="datetimeFigureOut">
              <a:rPr lang="en-US" smtClean="0"/>
              <a:pPr/>
              <a:t>1/21/2010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1E81741-F97F-43B0-991B-EBA6B5F1D9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A982E28-4B17-44DB-B41F-B8CA530A3CEC}" type="datetimeFigureOut">
              <a:rPr lang="en-US" smtClean="0"/>
              <a:pPr/>
              <a:t>1/21/2010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1E81741-F97F-43B0-991B-EBA6B5F1D9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Freeform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Freeform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Freeform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Freeform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Freeform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Freeform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Freeform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Freeform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Freeform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A982E28-4B17-44DB-B41F-B8CA530A3CEC}" type="datetimeFigureOut">
              <a:rPr lang="en-US" smtClean="0"/>
              <a:pPr/>
              <a:t>1/21/2010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1E81741-F97F-43B0-991B-EBA6B5F1D99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Rectangle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Rectangle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A982E28-4B17-44DB-B41F-B8CA530A3CEC}" type="datetimeFigureOut">
              <a:rPr lang="en-US" smtClean="0"/>
              <a:pPr/>
              <a:t>1/21/2010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1E81741-F97F-43B0-991B-EBA6B5F1D9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A982E28-4B17-44DB-B41F-B8CA530A3CEC}" type="datetimeFigureOut">
              <a:rPr lang="en-US" smtClean="0"/>
              <a:pPr/>
              <a:t>1/21/2010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1E81741-F97F-43B0-991B-EBA6B5F1D99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Rectangle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Rectangle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Rectangle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Rectangle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Rectangle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Rectangle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A982E28-4B17-44DB-B41F-B8CA530A3CEC}" type="datetimeFigureOut">
              <a:rPr lang="en-US" smtClean="0"/>
              <a:pPr/>
              <a:t>1/21/2010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1E81741-F97F-43B0-991B-EBA6B5F1D9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A982E28-4B17-44DB-B41F-B8CA530A3CEC}" type="datetimeFigureOut">
              <a:rPr lang="en-US" smtClean="0"/>
              <a:pPr/>
              <a:t>1/21/2010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1E81741-F97F-43B0-991B-EBA6B5F1D9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A982E28-4B17-44DB-B41F-B8CA530A3CEC}" type="datetimeFigureOut">
              <a:rPr lang="en-US" smtClean="0"/>
              <a:pPr/>
              <a:t>1/21/2010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1E81741-F97F-43B0-991B-EBA6B5F1D9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Group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Straight Connector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grpSp>
        <p:nvGrpSpPr>
          <p:cNvPr id="14" name="Group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Straight Connector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Straight Connector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3A982E28-4B17-44DB-B41F-B8CA530A3CEC}" type="datetimeFigureOut">
              <a:rPr lang="en-US" smtClean="0"/>
              <a:pPr/>
              <a:t>1/21/2010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31E81741-F97F-43B0-991B-EBA6B5F1D9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Rectangle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Rectangle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3A982E28-4B17-44DB-B41F-B8CA530A3CEC}" type="datetimeFigureOut">
              <a:rPr lang="en-US" smtClean="0"/>
              <a:pPr/>
              <a:t>1/21/2010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31E81741-F97F-43B0-991B-EBA6B5F1D99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Maps of the World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Edited by</a:t>
            </a:r>
          </a:p>
          <a:p>
            <a:r>
              <a:rPr lang="en-US" dirty="0" smtClean="0"/>
              <a:t>Mr. William H. Henderson, Jr.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United Kingdo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1066800"/>
            <a:ext cx="7620000" cy="4572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 descr="https://www.cia.gov/library/publications/the-world-factbook/graphics/maps/large/uk-map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0" y="381000"/>
            <a:ext cx="4495800" cy="571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Chin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609600"/>
            <a:ext cx="7404650" cy="4953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s://www.cia.gov/library/publications/the-world-factbook/graphics/maps/large/ch-map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533400"/>
            <a:ext cx="7902690" cy="5029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United State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685800"/>
            <a:ext cx="8009826" cy="4191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s://www.cia.gov/library/publications/the-world-factbook/graphics/maps/large/us-map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609600"/>
            <a:ext cx="8213322" cy="5029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Mexic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990600"/>
            <a:ext cx="7940842" cy="3962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s://www.cia.gov/library/publications/the-world-factbook/graphics/maps/large/mx-map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533400"/>
            <a:ext cx="8051797" cy="5105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tro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50</TotalTime>
  <Words>15</Words>
  <Application>Microsoft Office PowerPoint</Application>
  <PresentationFormat>On-screen Show (4:3)</PresentationFormat>
  <Paragraphs>3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Metro</vt:lpstr>
      <vt:lpstr>Maps of the World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</vt:vector>
  </TitlesOfParts>
  <Company>Technology Information Service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Maps of the World</dc:title>
  <dc:creator>NNPS</dc:creator>
  <cp:lastModifiedBy>NNPS</cp:lastModifiedBy>
  <cp:revision>2</cp:revision>
  <dcterms:created xsi:type="dcterms:W3CDTF">2010-01-21T19:00:47Z</dcterms:created>
  <dcterms:modified xsi:type="dcterms:W3CDTF">2010-01-21T21:07:08Z</dcterms:modified>
</cp:coreProperties>
</file>